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 snapToObjects="1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EA3A1-7312-5B4F-A0BA-75063C47F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5A6C8F-77C1-DA4C-83A9-7A4E3BD0B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2FF32-3CD5-1740-AFD1-854AA670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A83C3D-BB55-CC48-AFC0-B915F94A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869A49-0D36-C243-9FFE-6E67270D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53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4B0FC-55B8-414E-AEAC-A0E8A063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E2D7C8-0222-2F45-ACDF-A4EE83C64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22741-E4B5-2843-B6BF-F86A5FCC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5FAF57-046C-BE4D-8383-6485FD3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4B6AC0-FE1D-7D44-B52B-4C47C8EB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71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E44441-B206-1746-B274-77FA55782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743939-F762-F94A-B81F-C3F760D39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B73773-06E1-964E-AC13-FD498608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5F953-5219-5741-B7B5-FBCCAF6A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1886D4-89E4-C244-9F5B-9B11EB4A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0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38398-E47A-6E4E-88AF-357D2785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59D1E-AF48-5746-B657-C7AED506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49F9E-7A0B-D647-9587-6744E558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3B1A5-3F2C-5B4C-AB45-27F63B93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DC55B2-FADE-C34C-899C-93998421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89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C4DB-04E5-EF4D-88C1-4AD8C525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CC37C0-EA84-B346-86BE-901D437BD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1B9D9D-1F05-D942-8B80-E7B3CD02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EA361-A32A-1E48-AA77-53B0FA63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158EB1-293E-3A4C-8ECE-8CC480E8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78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F7024-1D43-4C46-84B1-13820680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2AD195-CE6C-8342-BDC4-9791BABFB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5BC71A-316E-5D49-9C76-8B789942E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A82F50-EB23-854B-96E5-46FE14A8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7EDE96-A772-6D47-B29B-69FECB80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62E9ED-FFA9-D749-8518-779CBE32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47B84-3C8C-2046-A2FC-6726E29A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B987D8-76F7-4A4F-933D-054706D0D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92A68A-5BE6-F843-A48E-DF210BC7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9C8AFB-1C62-6347-9FC0-7C88024C0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7B617A-208C-E644-84B3-E9EBEEEB7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2B8AB6-35E0-6041-B0A2-761A61D0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E8454A-9D5B-F841-A23F-63AC07E9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8BF169-F21A-FB45-9EEC-214A5ABE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3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C1CAC-B3A9-804F-8D1F-C46F4A4A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294770-D945-BE4E-9CB8-5B89A4F2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B8B9F0-22CF-A94D-8939-4E581F31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9378F4-0547-A345-AAFB-6320FABD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5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8A2D58-8D31-974A-82EB-23E1B36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816CC4-65A3-BB44-883D-9B12115E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2BCCB3-2287-7E4F-9DF1-29CC0B11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04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0E79B-90DB-F448-A458-FE27BD81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A6FC84-4893-7E43-B7DC-853C3EB1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9C7775-9C71-384E-8148-E99ABF78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463AB5-FEFD-DD40-A37B-3A50E6AF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6E5E81-78B0-2F4A-A4F7-53B937C1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3C7BAF-7845-DE42-85A8-92B8B453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38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667E0-4624-114F-9E8F-67A8EB5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020561-3498-7743-8D6A-68430FE78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9240B3-E35D-D34C-A81A-D425CAE03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EB3BFE-DAB7-C147-B504-BBA7BA51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AF97E2-D580-E44E-8425-CC36D0C2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68774B-9AC5-B14B-8390-08269217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6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415A42-DADD-EF4E-9CAF-10DB13BB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646781-3FF3-A840-8B77-FEAFC946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764805-9688-E142-8255-F69F18601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2794-10BC-A44E-9A0A-0AE6EE169CA9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875AC-75A4-714B-A86C-082AB6D6C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745BD-C808-D84E-81F8-0E8AC3EC2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8124-9A39-2249-9A64-336E3E3D5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5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9B0B6D-7133-CD43-B6EE-0BB5DBE82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35" r="2" b="2"/>
          <a:stretch/>
        </p:blipFill>
        <p:spPr>
          <a:xfrm>
            <a:off x="6421036" y="643467"/>
            <a:ext cx="5129784" cy="5571066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C161BC-A63B-0D47-8B10-C47C499CC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2620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68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Thibaud SALOMONE</dc:creator>
  <cp:lastModifiedBy>Thibaud SALOMONE</cp:lastModifiedBy>
  <cp:revision>1</cp:revision>
  <cp:lastPrinted>2022-05-30T16:03:43Z</cp:lastPrinted>
  <dcterms:created xsi:type="dcterms:W3CDTF">2022-05-30T15:56:23Z</dcterms:created>
  <dcterms:modified xsi:type="dcterms:W3CDTF">2022-06-04T11:45:15Z</dcterms:modified>
</cp:coreProperties>
</file>